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"/>
  </p:notesMasterIdLst>
  <p:sldIdLst>
    <p:sldId id="257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>
        <p:scale>
          <a:sx n="80" d="100"/>
          <a:sy n="80" d="100"/>
        </p:scale>
        <p:origin x="-1650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68134-0936-4BFB-9C79-50822F8B571B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CBBEF-673F-42B8-8F0D-43B03553C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70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CBBEF-673F-42B8-8F0D-43B03553C8A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3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065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682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2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505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871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24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55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857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82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03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813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83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8026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06316" y="1692254"/>
            <a:ext cx="2005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15 ноябрь 2024 ел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9433" y="2318143"/>
            <a:ext cx="60293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Педагогик класс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укучылары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башлангыч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класслар</a:t>
            </a:r>
            <a:r>
              <a:rPr lang="tt-RU" sz="2800" b="1" dirty="0" smtClean="0">
                <a:solidFill>
                  <a:schemeClr val="accent2">
                    <a:lumMod val="50000"/>
                  </a:schemeClr>
                </a:solidFill>
              </a:rPr>
              <a:t>да дәрес үткәрә.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13216" y="1062862"/>
            <a:ext cx="2893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b="1" dirty="0" smtClean="0">
                <a:solidFill>
                  <a:schemeClr val="accent2">
                    <a:lumMod val="50000"/>
                  </a:schemeClr>
                </a:solidFill>
              </a:rPr>
              <a:t>Иг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ъ</a:t>
            </a:r>
            <a:r>
              <a:rPr lang="tt-RU" sz="2400" b="1" dirty="0" smtClean="0">
                <a:solidFill>
                  <a:schemeClr val="accent2">
                    <a:lumMod val="50000"/>
                  </a:schemeClr>
                </a:solidFill>
              </a:rPr>
              <a:t>тибар, иг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ъ</a:t>
            </a:r>
            <a:r>
              <a:rPr lang="tt-RU" sz="2400" b="1" dirty="0" smtClean="0">
                <a:solidFill>
                  <a:schemeClr val="accent2">
                    <a:lumMod val="50000"/>
                  </a:schemeClr>
                </a:solidFill>
              </a:rPr>
              <a:t>тибар!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1927" y="475013"/>
            <a:ext cx="550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 smtClean="0">
                <a:solidFill>
                  <a:schemeClr val="accent1">
                    <a:lumMod val="75000"/>
                  </a:schemeClr>
                </a:solidFill>
              </a:rPr>
              <a:t>Югары Симет урта мәктәбе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0918" y="3528445"/>
            <a:ext cx="59507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b="1" dirty="0" smtClean="0">
                <a:solidFill>
                  <a:schemeClr val="accent2">
                    <a:lumMod val="50000"/>
                  </a:schemeClr>
                </a:solidFill>
              </a:rPr>
              <a:t>Яшь укытучыларыбыз, зур уңышлар сезгә!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54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2297</TotalTime>
  <Words>33</Words>
  <Application>Microsoft Office PowerPoint</Application>
  <PresentationFormat>Экран (4:3)</PresentationFormat>
  <Paragraphs>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Pc</cp:lastModifiedBy>
  <cp:revision>232</cp:revision>
  <cp:lastPrinted>2024-11-15T06:03:18Z</cp:lastPrinted>
  <dcterms:created xsi:type="dcterms:W3CDTF">2013-11-19T05:52:05Z</dcterms:created>
  <dcterms:modified xsi:type="dcterms:W3CDTF">2024-11-15T06:04:14Z</dcterms:modified>
</cp:coreProperties>
</file>